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257" r:id="rId3"/>
    <p:sldId id="260" r:id="rId4"/>
    <p:sldId id="258" r:id="rId5"/>
    <p:sldId id="261" r:id="rId6"/>
    <p:sldId id="264" r:id="rId7"/>
    <p:sldId id="262" r:id="rId8"/>
    <p:sldId id="265" r:id="rId9"/>
    <p:sldId id="266" r:id="rId10"/>
    <p:sldId id="269" r:id="rId11"/>
    <p:sldId id="276" r:id="rId12"/>
    <p:sldId id="270" r:id="rId13"/>
    <p:sldId id="277" r:id="rId14"/>
    <p:sldId id="272" r:id="rId15"/>
    <p:sldId id="278" r:id="rId16"/>
    <p:sldId id="274" r:id="rId17"/>
    <p:sldId id="279" r:id="rId18"/>
    <p:sldId id="280" r:id="rId19"/>
    <p:sldId id="360" r:id="rId20"/>
    <p:sldId id="281" r:id="rId21"/>
    <p:sldId id="323" r:id="rId22"/>
    <p:sldId id="282" r:id="rId23"/>
    <p:sldId id="324" r:id="rId24"/>
    <p:sldId id="283" r:id="rId25"/>
    <p:sldId id="325" r:id="rId26"/>
    <p:sldId id="284" r:id="rId27"/>
    <p:sldId id="326" r:id="rId28"/>
    <p:sldId id="286" r:id="rId29"/>
    <p:sldId id="361" r:id="rId30"/>
    <p:sldId id="287" r:id="rId31"/>
    <p:sldId id="327" r:id="rId32"/>
    <p:sldId id="289" r:id="rId33"/>
    <p:sldId id="328" r:id="rId34"/>
    <p:sldId id="290" r:id="rId35"/>
    <p:sldId id="329" r:id="rId36"/>
    <p:sldId id="291" r:id="rId37"/>
    <p:sldId id="330" r:id="rId38"/>
    <p:sldId id="292" r:id="rId39"/>
    <p:sldId id="331" r:id="rId40"/>
    <p:sldId id="293" r:id="rId41"/>
    <p:sldId id="332" r:id="rId42"/>
    <p:sldId id="294" r:id="rId43"/>
    <p:sldId id="333" r:id="rId44"/>
    <p:sldId id="295" r:id="rId45"/>
    <p:sldId id="334" r:id="rId46"/>
    <p:sldId id="297" r:id="rId47"/>
    <p:sldId id="335" r:id="rId48"/>
    <p:sldId id="298" r:id="rId49"/>
    <p:sldId id="336" r:id="rId50"/>
    <p:sldId id="299" r:id="rId51"/>
    <p:sldId id="337" r:id="rId52"/>
    <p:sldId id="300" r:id="rId53"/>
    <p:sldId id="338" r:id="rId54"/>
    <p:sldId id="301" r:id="rId55"/>
    <p:sldId id="339" r:id="rId56"/>
    <p:sldId id="302" r:id="rId57"/>
    <p:sldId id="340" r:id="rId58"/>
    <p:sldId id="303" r:id="rId59"/>
    <p:sldId id="341" r:id="rId60"/>
    <p:sldId id="304" r:id="rId61"/>
    <p:sldId id="342" r:id="rId62"/>
    <p:sldId id="306" r:id="rId63"/>
    <p:sldId id="344" r:id="rId64"/>
    <p:sldId id="307" r:id="rId65"/>
    <p:sldId id="345" r:id="rId66"/>
    <p:sldId id="308" r:id="rId67"/>
    <p:sldId id="346" r:id="rId68"/>
    <p:sldId id="310" r:id="rId69"/>
    <p:sldId id="348" r:id="rId70"/>
    <p:sldId id="311" r:id="rId71"/>
    <p:sldId id="349" r:id="rId72"/>
    <p:sldId id="313" r:id="rId73"/>
    <p:sldId id="351" r:id="rId74"/>
    <p:sldId id="315" r:id="rId75"/>
    <p:sldId id="353" r:id="rId76"/>
    <p:sldId id="317" r:id="rId77"/>
    <p:sldId id="355" r:id="rId78"/>
    <p:sldId id="319" r:id="rId79"/>
    <p:sldId id="357" r:id="rId80"/>
    <p:sldId id="321" r:id="rId81"/>
    <p:sldId id="359" r:id="rId82"/>
  </p:sldIdLst>
  <p:sldSz cx="9144000" cy="6858000" type="screen4x3"/>
  <p:notesSz cx="6858000" cy="99441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36FD8-5198-47D1-B3E3-20EBB06D45CB}" type="datetimeFigureOut">
              <a:rPr kumimoji="1" lang="ja-JP" altLang="en-US" smtClean="0"/>
              <a:t>2016/11/3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23448"/>
            <a:ext cx="548640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71800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5169"/>
            <a:ext cx="2971800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D6417-ED4E-43ED-AE3A-1E6ED0EB84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041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803C-808A-4326-89E1-5493080C10C9}" type="datetimeFigureOut">
              <a:rPr kumimoji="1" lang="ja-JP" altLang="en-US" smtClean="0"/>
              <a:t>2016/11/3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0DB0-088E-4AC7-8F26-A003C504A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65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803C-808A-4326-89E1-5493080C10C9}" type="datetimeFigureOut">
              <a:rPr kumimoji="1" lang="ja-JP" altLang="en-US" smtClean="0"/>
              <a:t>2016/11/3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0DB0-088E-4AC7-8F26-A003C504A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77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803C-808A-4326-89E1-5493080C10C9}" type="datetimeFigureOut">
              <a:rPr kumimoji="1" lang="ja-JP" altLang="en-US" smtClean="0"/>
              <a:t>2016/11/3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0DB0-088E-4AC7-8F26-A003C504A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40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803C-808A-4326-89E1-5493080C10C9}" type="datetimeFigureOut">
              <a:rPr kumimoji="1" lang="ja-JP" altLang="en-US" smtClean="0"/>
              <a:t>2016/11/3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0DB0-088E-4AC7-8F26-A003C504A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38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803C-808A-4326-89E1-5493080C10C9}" type="datetimeFigureOut">
              <a:rPr kumimoji="1" lang="ja-JP" altLang="en-US" smtClean="0"/>
              <a:t>2016/11/3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0DB0-088E-4AC7-8F26-A003C504A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94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803C-808A-4326-89E1-5493080C10C9}" type="datetimeFigureOut">
              <a:rPr kumimoji="1" lang="ja-JP" altLang="en-US" smtClean="0"/>
              <a:t>2016/11/3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0DB0-088E-4AC7-8F26-A003C504A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67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803C-808A-4326-89E1-5493080C10C9}" type="datetimeFigureOut">
              <a:rPr kumimoji="1" lang="ja-JP" altLang="en-US" smtClean="0"/>
              <a:t>2016/11/3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0DB0-088E-4AC7-8F26-A003C504A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1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803C-808A-4326-89E1-5493080C10C9}" type="datetimeFigureOut">
              <a:rPr kumimoji="1" lang="ja-JP" altLang="en-US" smtClean="0"/>
              <a:t>2016/11/3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0DB0-088E-4AC7-8F26-A003C504A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92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803C-808A-4326-89E1-5493080C10C9}" type="datetimeFigureOut">
              <a:rPr kumimoji="1" lang="ja-JP" altLang="en-US" smtClean="0"/>
              <a:t>2016/11/3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0DB0-088E-4AC7-8F26-A003C504A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15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803C-808A-4326-89E1-5493080C10C9}" type="datetimeFigureOut">
              <a:rPr kumimoji="1" lang="ja-JP" altLang="en-US" smtClean="0"/>
              <a:t>2016/11/3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0DB0-088E-4AC7-8F26-A003C504A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34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803C-808A-4326-89E1-5493080C10C9}" type="datetimeFigureOut">
              <a:rPr kumimoji="1" lang="ja-JP" altLang="en-US" smtClean="0"/>
              <a:t>2016/11/3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0DB0-088E-4AC7-8F26-A003C504A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93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E803C-808A-4326-89E1-5493080C10C9}" type="datetimeFigureOut">
              <a:rPr kumimoji="1" lang="ja-JP" altLang="en-US" smtClean="0"/>
              <a:t>2016/11/3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00DB0-088E-4AC7-8F26-A003C504A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88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49080"/>
            <a:ext cx="3677062" cy="222770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11560" y="548680"/>
            <a:ext cx="741682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ねじれたり</a:t>
            </a:r>
            <a:r>
              <a:rPr lang="ja-JP" altLang="en-US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・</a:t>
            </a:r>
            <a:r>
              <a:rPr lang="ja-JP" altLang="en-US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つまったり</a:t>
            </a:r>
            <a:endParaRPr lang="en-US" altLang="ja-JP" sz="5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P創英ﾌﾟﾚｾﾞﾝｽEB" pitchFamily="18" charset="-128"/>
              <a:ea typeface="HGP創英ﾌﾟﾚｾﾞﾝｽEB" pitchFamily="18" charset="-128"/>
            </a:endParaRPr>
          </a:p>
          <a:p>
            <a:pPr algn="ctr"/>
            <a:r>
              <a:rPr lang="ja-JP" altLang="en-US" sz="5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ねじれてつまったりする</a:t>
            </a:r>
            <a:endParaRPr lang="en-US" altLang="ja-JP" sz="54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P創英ﾌﾟﾚｾﾞﾝｽEB" pitchFamily="18" charset="-128"/>
              <a:ea typeface="HGP創英ﾌﾟﾚｾﾞﾝｽEB" pitchFamily="18" charset="-128"/>
            </a:endParaRPr>
          </a:p>
          <a:p>
            <a:pPr algn="ctr"/>
            <a:r>
              <a:rPr lang="ja-JP" altLang="en-US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ことば</a:t>
            </a:r>
            <a:endParaRPr lang="ja-JP" altLang="en-US" sz="5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1" y="4343537"/>
            <a:ext cx="2364691" cy="20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89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634823"/>
              </p:ext>
            </p:extLst>
          </p:nvPr>
        </p:nvGraphicFramePr>
        <p:xfrm>
          <a:off x="2771800" y="1052736"/>
          <a:ext cx="3816424" cy="4617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3" imgW="874080" imgH="1058040" progId="">
                  <p:embed/>
                </p:oleObj>
              </mc:Choice>
              <mc:Fallback>
                <p:oleObj r:id="rId3" imgW="874080" imgH="1058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052736"/>
                        <a:ext cx="3816424" cy="4617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8419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1109525" y="1772816"/>
            <a:ext cx="6858000" cy="2387600"/>
          </a:xfrm>
        </p:spPr>
        <p:txBody>
          <a:bodyPr>
            <a:noAutofit/>
          </a:bodyPr>
          <a:lstStyle/>
          <a:p>
            <a:r>
              <a:rPr lang="ja-JP" altLang="en-US" sz="1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しゃっく</a:t>
            </a:r>
            <a:r>
              <a:rPr lang="ja-JP" altLang="en-US" sz="11500" dirty="0">
                <a:latin typeface="Meiryo UI" panose="020B0604030504040204" pitchFamily="50" charset="-128"/>
                <a:ea typeface="Meiryo UI" panose="020B0604030504040204" pitchFamily="50" charset="-128"/>
              </a:rPr>
              <a:t>り</a:t>
            </a:r>
            <a:endParaRPr kumimoji="1" lang="ja-JP" altLang="en-US" sz="1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461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リュックサックと水筒のイラスト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34563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066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11559" y="983457"/>
            <a:ext cx="7920880" cy="2387600"/>
          </a:xfrm>
        </p:spPr>
        <p:txBody>
          <a:bodyPr>
            <a:noAutofit/>
          </a:bodyPr>
          <a:lstStyle/>
          <a:p>
            <a:r>
              <a:rPr lang="ja-JP" altLang="en-US" sz="115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りゅっくさ</a:t>
            </a:r>
            <a:r>
              <a:rPr lang="ja-JP" altLang="en-US" sz="115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っく</a:t>
            </a:r>
            <a:endParaRPr kumimoji="1" lang="ja-JP" altLang="en-US" sz="1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タイトル 3"/>
          <p:cNvSpPr txBox="1">
            <a:spLocks/>
          </p:cNvSpPr>
          <p:nvPr/>
        </p:nvSpPr>
        <p:spPr>
          <a:xfrm>
            <a:off x="251519" y="3371057"/>
            <a:ext cx="864095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リュック</a:t>
            </a:r>
            <a:r>
              <a:rPr lang="ja-JP" altLang="en-US" sz="11500" dirty="0">
                <a:latin typeface="Meiryo UI" panose="020B0604030504040204" pitchFamily="50" charset="-128"/>
                <a:ea typeface="Meiryo UI" panose="020B0604030504040204" pitchFamily="50" charset="-128"/>
              </a:rPr>
              <a:t>サック</a:t>
            </a:r>
            <a:endParaRPr lang="ja-JP" altLang="en-US" sz="115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9414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/>
          <a:stretch/>
        </p:blipFill>
        <p:spPr>
          <a:xfrm rot="5400000">
            <a:off x="1799691" y="1160749"/>
            <a:ext cx="554461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36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1109525" y="1772816"/>
            <a:ext cx="6858000" cy="2387600"/>
          </a:xfrm>
        </p:spPr>
        <p:txBody>
          <a:bodyPr>
            <a:noAutofit/>
          </a:bodyPr>
          <a:lstStyle/>
          <a:p>
            <a:r>
              <a:rPr lang="ja-JP" altLang="en-US" sz="13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ぎゅ</a:t>
            </a:r>
            <a:r>
              <a:rPr lang="ja-JP" altLang="en-US" sz="13800" dirty="0">
                <a:latin typeface="Meiryo UI" panose="020B0604030504040204" pitchFamily="50" charset="-128"/>
                <a:ea typeface="Meiryo UI" panose="020B0604030504040204" pitchFamily="50" charset="-128"/>
              </a:rPr>
              <a:t>っと</a:t>
            </a:r>
            <a:endParaRPr kumimoji="1" lang="ja-JP" altLang="en-US" sz="13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232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kodomo_illust-2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712" y="2132856"/>
            <a:ext cx="5256584" cy="3528392"/>
          </a:xfrm>
          <a:prstGeom prst="rect">
            <a:avLst/>
          </a:prstGeom>
        </p:spPr>
      </p:pic>
      <p:sp>
        <p:nvSpPr>
          <p:cNvPr id="3" name="円形吹き出し 2"/>
          <p:cNvSpPr/>
          <p:nvPr/>
        </p:nvSpPr>
        <p:spPr>
          <a:xfrm>
            <a:off x="3203848" y="692696"/>
            <a:ext cx="2016224" cy="1152128"/>
          </a:xfrm>
          <a:prstGeom prst="wedgeEllipseCallout">
            <a:avLst>
              <a:gd name="adj1" fmla="val -42394"/>
              <a:gd name="adj2" fmla="val 8071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89902" y="1019344"/>
            <a:ext cx="1044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Go!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46551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1109525" y="1772816"/>
            <a:ext cx="6858000" cy="2387600"/>
          </a:xfrm>
        </p:spPr>
        <p:txBody>
          <a:bodyPr>
            <a:noAutofit/>
          </a:bodyPr>
          <a:lstStyle/>
          <a:p>
            <a:r>
              <a:rPr lang="ja-JP" altLang="en-US" sz="1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しゅっぱ</a:t>
            </a:r>
            <a:r>
              <a:rPr lang="ja-JP" altLang="en-US" sz="11500" dirty="0">
                <a:latin typeface="Meiryo UI" panose="020B0604030504040204" pitchFamily="50" charset="-128"/>
                <a:ea typeface="Meiryo UI" panose="020B0604030504040204" pitchFamily="50" charset="-128"/>
              </a:rPr>
              <a:t>つ</a:t>
            </a:r>
            <a:endParaRPr kumimoji="1" lang="ja-JP" altLang="en-US" sz="1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338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957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1109525" y="1772816"/>
            <a:ext cx="6858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500" dirty="0">
                <a:latin typeface="Meiryo UI" panose="020B0604030504040204" pitchFamily="50" charset="-128"/>
                <a:ea typeface="Meiryo UI" panose="020B0604030504040204" pitchFamily="50" charset="-128"/>
              </a:rPr>
              <a:t>らっこ</a:t>
            </a:r>
          </a:p>
        </p:txBody>
      </p:sp>
    </p:spTree>
    <p:extLst>
      <p:ext uri="{BB962C8B-B14F-4D97-AF65-F5344CB8AC3E}">
        <p14:creationId xmlns:p14="http://schemas.microsoft.com/office/powerpoint/2010/main" val="291496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8092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383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桂子\AppData\Local\Microsoft\Windows\INetCache\IE\S9EWB5Q7\gi01c20140708160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046" y="0"/>
            <a:ext cx="44059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537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はっぱ</a:t>
            </a:r>
            <a:endParaRPr kumimoji="1" lang="ja-JP" altLang="en-US" sz="9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21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桂子\AppData\Local\Microsoft\Windows\INetCache\IE\JPQBD2LP\lgi01a2013122212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7433"/>
            <a:ext cx="9144000" cy="506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463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9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らっぱ</a:t>
            </a:r>
            <a:endParaRPr kumimoji="1" lang="ja-JP" altLang="en-US" sz="9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107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桂子\AppData\Local\Microsoft\Windows\INetCache\IE\JPQBD2LP\kis1004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965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ぜっけん</a:t>
            </a:r>
            <a:endParaRPr kumimoji="1" lang="ja-JP" altLang="en-US" sz="9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433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桂子\AppData\Local\Microsoft\Windows\INetCache\IE\JPQBD2LP\sgi01a2014070812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8720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205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せっけん</a:t>
            </a:r>
            <a:endParaRPr kumimoji="1" lang="ja-JP" altLang="en-US" sz="9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758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桂子\AppData\Local\Microsoft\Windows\INetCache\IE\SUJ2MTEO\gi01a20140713200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3" y="0"/>
            <a:ext cx="88046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391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1109525" y="1772816"/>
            <a:ext cx="6858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500" dirty="0">
                <a:latin typeface="Meiryo UI" panose="020B0604030504040204" pitchFamily="50" charset="-128"/>
                <a:ea typeface="Meiryo UI" panose="020B0604030504040204" pitchFamily="50" charset="-128"/>
              </a:rPr>
              <a:t>いっしょ</a:t>
            </a:r>
          </a:p>
        </p:txBody>
      </p:sp>
    </p:spTree>
    <p:extLst>
      <p:ext uri="{BB962C8B-B14F-4D97-AF65-F5344CB8AC3E}">
        <p14:creationId xmlns:p14="http://schemas.microsoft.com/office/powerpoint/2010/main" val="117411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47564" y="1772816"/>
            <a:ext cx="7848872" cy="2387600"/>
          </a:xfrm>
        </p:spPr>
        <p:txBody>
          <a:bodyPr>
            <a:noAutofit/>
          </a:bodyPr>
          <a:lstStyle/>
          <a:p>
            <a:r>
              <a:rPr kumimoji="1" lang="ja-JP" altLang="en-US" sz="96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きゅうきゅう</a:t>
            </a:r>
            <a:r>
              <a:rPr kumimoji="1" lang="ja-JP" altLang="en-US" sz="9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しゃ</a:t>
            </a:r>
            <a:endParaRPr kumimoji="1" lang="ja-JP" altLang="en-US" sz="9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226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5799"/>
            <a:ext cx="5256584" cy="532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621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きって</a:t>
            </a:r>
            <a:endParaRPr kumimoji="1" lang="ja-JP" altLang="en-US" sz="9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952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21272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6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dirty="0">
                <a:latin typeface="Meiryo UI" panose="020B0604030504040204" pitchFamily="50" charset="-128"/>
                <a:ea typeface="Meiryo UI" panose="020B0604030504040204" pitchFamily="50" charset="-128"/>
              </a:rPr>
              <a:t>きっぷ</a:t>
            </a:r>
            <a:endParaRPr kumimoji="1" lang="ja-JP" altLang="en-US" sz="9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371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桂子\AppData\Local\Microsoft\Windows\INetCache\IE\2TPM2YFR\ILM18_AD040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4664"/>
            <a:ext cx="2880320" cy="614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306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dirty="0">
                <a:latin typeface="Meiryo UI" panose="020B0604030504040204" pitchFamily="50" charset="-128"/>
                <a:ea typeface="Meiryo UI" panose="020B0604030504040204" pitchFamily="50" charset="-128"/>
              </a:rPr>
              <a:t>きゃっぷ</a:t>
            </a:r>
            <a:endParaRPr kumimoji="1" lang="ja-JP" altLang="en-US" sz="9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695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桂子\AppData\Local\Microsoft\Windows\INetCache\IE\SUJ2MTEO\sgi01a2014070301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6886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306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dirty="0">
                <a:latin typeface="Meiryo UI" panose="020B0604030504040204" pitchFamily="50" charset="-128"/>
                <a:ea typeface="Meiryo UI" panose="020B0604030504040204" pitchFamily="50" charset="-128"/>
              </a:rPr>
              <a:t>よっと</a:t>
            </a:r>
            <a:endParaRPr kumimoji="1" lang="ja-JP" altLang="en-US" sz="9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7241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桂子\AppData\Local\Microsoft\Windows\INetCache\IE\2TPM2YFR\gi01a2015020714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46" y="0"/>
            <a:ext cx="48823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759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dirty="0">
                <a:latin typeface="Meiryo UI" panose="020B0604030504040204" pitchFamily="50" charset="-128"/>
                <a:ea typeface="Meiryo UI" panose="020B0604030504040204" pitchFamily="50" charset="-128"/>
              </a:rPr>
              <a:t>ろぼっと</a:t>
            </a:r>
            <a:endParaRPr kumimoji="1" lang="ja-JP" altLang="en-US" sz="9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80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2"/>
            <a:ext cx="417646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4737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桂子\AppData\Local\Microsoft\Windows\INetCache\IE\2TPM2YFR\lgi01a2013090314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85" y="0"/>
            <a:ext cx="7384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01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9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こっぷ</a:t>
            </a:r>
            <a:endParaRPr kumimoji="1" lang="ja-JP" altLang="en-US" sz="9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25925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桂子\AppData\Local\Microsoft\Windows\INetCache\IE\SUJ2MTEO\gi01a20140911160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91" y="0"/>
            <a:ext cx="7653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9282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dirty="0">
                <a:latin typeface="Meiryo UI" panose="020B0604030504040204" pitchFamily="50" charset="-128"/>
                <a:ea typeface="Meiryo UI" panose="020B0604030504040204" pitchFamily="50" charset="-128"/>
              </a:rPr>
              <a:t>ろけっと</a:t>
            </a:r>
            <a:endParaRPr kumimoji="1" lang="ja-JP" altLang="en-US" sz="9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2568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C:\Users\桂子\AppData\Local\Microsoft\Windows\INetCache\IE\SUJ2MTEO\contents_subtit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73942"/>
            <a:ext cx="6624736" cy="513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1197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dirty="0">
                <a:latin typeface="Meiryo UI" panose="020B0604030504040204" pitchFamily="50" charset="-128"/>
                <a:ea typeface="Meiryo UI" panose="020B0604030504040204" pitchFamily="50" charset="-128"/>
              </a:rPr>
              <a:t>あっさり</a:t>
            </a:r>
            <a:endParaRPr kumimoji="1" lang="ja-JP" altLang="en-US" sz="9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4960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桂子\AppData\Local\Microsoft\Windows\INetCache\IE\JPQBD2LP\gi01a20131124150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9144000" cy="52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6277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dirty="0">
                <a:latin typeface="Meiryo UI" panose="020B0604030504040204" pitchFamily="50" charset="-128"/>
                <a:ea typeface="Meiryo UI" panose="020B0604030504040204" pitchFamily="50" charset="-128"/>
              </a:rPr>
              <a:t>べっど</a:t>
            </a:r>
            <a:endParaRPr kumimoji="1" lang="ja-JP" altLang="en-US" sz="9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6363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桂子\AppData\Local\Microsoft\Windows\INetCache\IE\2TPM2YFR\1474093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61973"/>
            <a:ext cx="5904656" cy="515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2805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dirty="0">
                <a:latin typeface="Meiryo UI" panose="020B0604030504040204" pitchFamily="50" charset="-128"/>
                <a:ea typeface="Meiryo UI" panose="020B0604030504040204" pitchFamily="50" charset="-128"/>
              </a:rPr>
              <a:t>すりっぱ</a:t>
            </a:r>
            <a:endParaRPr kumimoji="1" lang="ja-JP" altLang="en-US" sz="9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62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1109525" y="1772816"/>
            <a:ext cx="6858000" cy="2387600"/>
          </a:xfrm>
        </p:spPr>
        <p:txBody>
          <a:bodyPr>
            <a:noAutofit/>
          </a:bodyPr>
          <a:lstStyle/>
          <a:p>
            <a:r>
              <a:rPr kumimoji="1" lang="ja-JP" altLang="en-US" sz="1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きゅう</a:t>
            </a:r>
            <a:r>
              <a:rPr kumimoji="1" lang="ja-JP" altLang="en-US" sz="11500" dirty="0" smtClean="0"/>
              <a:t>こん</a:t>
            </a:r>
            <a:endParaRPr kumimoji="1" lang="ja-JP" altLang="en-US" sz="11500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740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桂子\AppData\Local\Microsoft\Windows\INetCache\IE\S9EWB5Q7\lgi01a201410272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711"/>
            <a:ext cx="9144000" cy="576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9175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dirty="0">
                <a:latin typeface="Meiryo UI" panose="020B0604030504040204" pitchFamily="50" charset="-128"/>
                <a:ea typeface="Meiryo UI" panose="020B0604030504040204" pitchFamily="50" charset="-128"/>
              </a:rPr>
              <a:t>ばった</a:t>
            </a:r>
            <a:endParaRPr kumimoji="1" lang="ja-JP" altLang="en-US" sz="9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1986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6685"/>
            <a:ext cx="7812868" cy="520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8023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dirty="0">
                <a:latin typeface="Meiryo UI" panose="020B0604030504040204" pitchFamily="50" charset="-128"/>
                <a:ea typeface="Meiryo UI" panose="020B0604030504040204" pitchFamily="50" charset="-128"/>
              </a:rPr>
              <a:t>ころっけ</a:t>
            </a:r>
            <a:endParaRPr kumimoji="1" lang="ja-JP" altLang="en-US" sz="9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773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桂子\AppData\Local\Microsoft\Windows\INetCache\IE\JPQBD2LP\sgi01a201406092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4623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ばすけっ</a:t>
            </a:r>
            <a:r>
              <a:rPr lang="ja-JP" altLang="en-US" sz="9600" dirty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endParaRPr kumimoji="1" lang="ja-JP" altLang="en-US" sz="9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8511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桂子\AppData\Local\Microsoft\Windows\INetCache\IE\2TPM2YFR\diary-illustra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1395412"/>
            <a:ext cx="5857875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8314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dirty="0">
                <a:latin typeface="Meiryo UI" panose="020B0604030504040204" pitchFamily="50" charset="-128"/>
                <a:ea typeface="Meiryo UI" panose="020B0604030504040204" pitchFamily="50" charset="-128"/>
              </a:rPr>
              <a:t>にっき</a:t>
            </a:r>
            <a:endParaRPr kumimoji="1" lang="ja-JP" altLang="en-US" sz="9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11536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ord.yahoo.co.jp/o/image/SIG=13jldn19c/EXP=1445430921;_ylc=X3IDMgRmc3QDMARpZHgDMARvaWQDQU5kOUdjUXNBMk1tUlB3ZmtzYmdPRExOaDJ1TXZ2SktKOUl1c3czdVRZVVltNmZMZ2lIZm9rM25hUE52TE5oOARwAzQ0S3o0NE9ENDRLdjQ0S2s0NE9wNDRLNTQ0T0kEcG9zAzYEc2VjA3NodwRzbGsDcmk-/**http%3a/3.bp.blogspot.com/-N2OBmlrmp6I/UnyHSqHeW3I/AAAAAAAAahc/1XbLO4ZbaQg/s800/cooking_che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4350"/>
            <a:ext cx="622935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25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dirty="0">
                <a:latin typeface="Meiryo UI" panose="020B0604030504040204" pitchFamily="50" charset="-128"/>
                <a:ea typeface="Meiryo UI" panose="020B0604030504040204" pitchFamily="50" charset="-128"/>
              </a:rPr>
              <a:t>こっく</a:t>
            </a:r>
            <a:endParaRPr kumimoji="1" lang="ja-JP" altLang="en-US" sz="9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01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460851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39721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桂子\AppData\Local\Microsoft\Windows\INetCache\IE\JPQBD2LP\lgi01a2013120122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9" y="0"/>
            <a:ext cx="78728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3234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dirty="0">
                <a:latin typeface="Meiryo UI" panose="020B0604030504040204" pitchFamily="50" charset="-128"/>
                <a:ea typeface="Meiryo UI" panose="020B0604030504040204" pitchFamily="50" charset="-128"/>
              </a:rPr>
              <a:t>ぶろっく</a:t>
            </a:r>
            <a:endParaRPr kumimoji="1" lang="ja-JP" altLang="en-US" sz="9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4196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桂子\AppData\Local\Microsoft\Windows\INetCache\IE\2TPM2YFR\DW_Café_Po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404" y="1295554"/>
            <a:ext cx="4125820" cy="436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3916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dirty="0">
                <a:latin typeface="Meiryo UI" panose="020B0604030504040204" pitchFamily="50" charset="-128"/>
                <a:ea typeface="Meiryo UI" panose="020B0604030504040204" pitchFamily="50" charset="-128"/>
              </a:rPr>
              <a:t>ぽっと</a:t>
            </a:r>
            <a:endParaRPr kumimoji="1" lang="ja-JP" altLang="en-US" sz="9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3684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桂子\AppData\Local\Microsoft\Windows\INetCache\IE\JPQBD2LP\2010010301504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2157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dirty="0">
                <a:latin typeface="Meiryo UI" panose="020B0604030504040204" pitchFamily="50" charset="-128"/>
                <a:ea typeface="Meiryo UI" panose="020B0604030504040204" pitchFamily="50" charset="-128"/>
              </a:rPr>
              <a:t>ぽけっと</a:t>
            </a:r>
            <a:endParaRPr kumimoji="1" lang="ja-JP" altLang="en-US" sz="9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223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028780" cy="468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8517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dirty="0">
                <a:latin typeface="Meiryo UI" panose="020B0604030504040204" pitchFamily="50" charset="-128"/>
                <a:ea typeface="Meiryo UI" panose="020B0604030504040204" pitchFamily="50" charset="-128"/>
              </a:rPr>
              <a:t>らっぷ</a:t>
            </a:r>
            <a:endParaRPr kumimoji="1" lang="ja-JP" altLang="en-US" sz="9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3245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桂子\AppData\Local\Microsoft\Windows\INetCache\IE\2TPM2YFR\lgi01a2014011009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9" y="0"/>
            <a:ext cx="88112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855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dirty="0">
                <a:latin typeface="Meiryo UI" panose="020B0604030504040204" pitchFamily="50" charset="-128"/>
                <a:ea typeface="Meiryo UI" panose="020B0604030504040204" pitchFamily="50" charset="-128"/>
              </a:rPr>
              <a:t>へる</a:t>
            </a:r>
            <a:r>
              <a:rPr lang="ja-JP" altLang="en-US" sz="9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めっ</a:t>
            </a:r>
            <a:r>
              <a:rPr lang="ja-JP" altLang="en-US" sz="9600" dirty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endParaRPr kumimoji="1" lang="ja-JP" altLang="en-US" sz="9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21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1109525" y="1772816"/>
            <a:ext cx="6858000" cy="2387600"/>
          </a:xfrm>
        </p:spPr>
        <p:txBody>
          <a:bodyPr>
            <a:noAutofit/>
          </a:bodyPr>
          <a:lstStyle/>
          <a:p>
            <a:r>
              <a:rPr kumimoji="1" lang="ja-JP" altLang="en-US" sz="1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きゅうしょく</a:t>
            </a:r>
            <a:endParaRPr kumimoji="1" lang="ja-JP" altLang="en-US" sz="1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92859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桂子\AppData\Local\Microsoft\Windows\INetCache\IE\S9EWB5Q7\matches-clip-a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681037"/>
            <a:ext cx="5857875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1815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dirty="0">
                <a:latin typeface="Meiryo UI" panose="020B0604030504040204" pitchFamily="50" charset="-128"/>
                <a:ea typeface="Meiryo UI" panose="020B0604030504040204" pitchFamily="50" charset="-128"/>
              </a:rPr>
              <a:t>まっち</a:t>
            </a:r>
            <a:endParaRPr kumimoji="1" lang="ja-JP" altLang="en-US" sz="9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938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Users\桂子\AppData\Local\Microsoft\Windows\INetCache\IE\S9EWB5Q7\gi01b201502140000mihs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0" y="0"/>
            <a:ext cx="83655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0561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dirty="0">
                <a:latin typeface="Meiryo UI" panose="020B0604030504040204" pitchFamily="50" charset="-128"/>
                <a:ea typeface="Meiryo UI" panose="020B0604030504040204" pitchFamily="50" charset="-128"/>
              </a:rPr>
              <a:t>ばったー</a:t>
            </a:r>
            <a:endParaRPr kumimoji="1" lang="ja-JP" altLang="en-US" sz="9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9199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桂子\AppData\Local\Microsoft\Windows\INetCache\IE\SUJ2MTEO\9126004528_c25c5da4ff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308100"/>
            <a:ext cx="63500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0827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dirty="0">
                <a:latin typeface="Meiryo UI" panose="020B0604030504040204" pitchFamily="50" charset="-128"/>
                <a:ea typeface="Meiryo UI" panose="020B0604030504040204" pitchFamily="50" charset="-128"/>
              </a:rPr>
              <a:t>まっくら</a:t>
            </a:r>
            <a:endParaRPr kumimoji="1" lang="ja-JP" altLang="en-US" sz="9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3893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桂子\AppData\Local\Microsoft\Windows\INetCache\IE\JPQBD2LP\lgi01d2014062514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" y="0"/>
            <a:ext cx="91202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6385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dirty="0">
                <a:latin typeface="Meiryo UI" panose="020B0604030504040204" pitchFamily="50" charset="-128"/>
                <a:ea typeface="Meiryo UI" panose="020B0604030504040204" pitchFamily="50" charset="-128"/>
              </a:rPr>
              <a:t>きっく</a:t>
            </a:r>
            <a:endParaRPr kumimoji="1" lang="ja-JP" altLang="en-US" sz="9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8776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029325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354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dirty="0">
                <a:latin typeface="Meiryo UI" panose="020B0604030504040204" pitchFamily="50" charset="-128"/>
                <a:ea typeface="Meiryo UI" panose="020B0604030504040204" pitchFamily="50" charset="-128"/>
              </a:rPr>
              <a:t>ひっと</a:t>
            </a:r>
            <a:endParaRPr kumimoji="1" lang="ja-JP" altLang="en-US" sz="9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941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24772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58366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30350"/>
            <a:ext cx="4680520" cy="448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1187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dirty="0">
                <a:latin typeface="Meiryo UI" panose="020B0604030504040204" pitchFamily="50" charset="-128"/>
                <a:ea typeface="Meiryo UI" panose="020B0604030504040204" pitchFamily="50" charset="-128"/>
              </a:rPr>
              <a:t>ふっく</a:t>
            </a:r>
            <a:endParaRPr kumimoji="1" lang="ja-JP" altLang="en-US" sz="9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117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1109525" y="1772816"/>
            <a:ext cx="6858000" cy="2387600"/>
          </a:xfrm>
        </p:spPr>
        <p:txBody>
          <a:bodyPr>
            <a:noAutofit/>
          </a:bodyPr>
          <a:lstStyle/>
          <a:p>
            <a:r>
              <a:rPr kumimoji="1" lang="ja-JP" altLang="en-US" sz="11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でんきゅう</a:t>
            </a:r>
            <a:endParaRPr kumimoji="1" lang="ja-JP" altLang="en-US" sz="1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3087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63</Words>
  <Application>Microsoft Office PowerPoint</Application>
  <PresentationFormat>画面に合わせる (4:3)</PresentationFormat>
  <Paragraphs>45</Paragraphs>
  <Slides>81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0</vt:i4>
      </vt:variant>
      <vt:variant>
        <vt:lpstr>スライド タイトル</vt:lpstr>
      </vt:variant>
      <vt:variant>
        <vt:i4>81</vt:i4>
      </vt:variant>
    </vt:vector>
  </HeadingPairs>
  <TitlesOfParts>
    <vt:vector size="82" baseType="lpstr">
      <vt:lpstr>Office ​​テーマ</vt:lpstr>
      <vt:lpstr>PowerPoint プレゼンテーション</vt:lpstr>
      <vt:lpstr>PowerPoint プレゼンテーション</vt:lpstr>
      <vt:lpstr>きゅうきゅうしゃ</vt:lpstr>
      <vt:lpstr>PowerPoint プレゼンテーション</vt:lpstr>
      <vt:lpstr>きゅうこん</vt:lpstr>
      <vt:lpstr>PowerPoint プレゼンテーション</vt:lpstr>
      <vt:lpstr>きゅうしょく</vt:lpstr>
      <vt:lpstr>PowerPoint プレゼンテーション</vt:lpstr>
      <vt:lpstr>でんきゅう</vt:lpstr>
      <vt:lpstr>PowerPoint プレゼンテーション</vt:lpstr>
      <vt:lpstr>しゃっくり</vt:lpstr>
      <vt:lpstr>PowerPoint プレゼンテーション</vt:lpstr>
      <vt:lpstr>りゅっくさっく</vt:lpstr>
      <vt:lpstr>PowerPoint プレゼンテーション</vt:lpstr>
      <vt:lpstr>ぎゅっと</vt:lpstr>
      <vt:lpstr>PowerPoint プレゼンテーション</vt:lpstr>
      <vt:lpstr>しゅっぱつ</vt:lpstr>
      <vt:lpstr>PowerPoint プレゼンテーション</vt:lpstr>
      <vt:lpstr>PowerPoint プレゼンテーション</vt:lpstr>
      <vt:lpstr>PowerPoint プレゼンテーション</vt:lpstr>
      <vt:lpstr>はっぱ</vt:lpstr>
      <vt:lpstr>PowerPoint プレゼンテーション</vt:lpstr>
      <vt:lpstr>らっぱ</vt:lpstr>
      <vt:lpstr>PowerPoint プレゼンテーション</vt:lpstr>
      <vt:lpstr>ぜっけん</vt:lpstr>
      <vt:lpstr>PowerPoint プレゼンテーション</vt:lpstr>
      <vt:lpstr>せっけん</vt:lpstr>
      <vt:lpstr>PowerPoint プレゼンテーション</vt:lpstr>
      <vt:lpstr>PowerPoint プレゼンテーション</vt:lpstr>
      <vt:lpstr>PowerPoint プレゼンテーション</vt:lpstr>
      <vt:lpstr>きって</vt:lpstr>
      <vt:lpstr>PowerPoint プレゼンテーション</vt:lpstr>
      <vt:lpstr>きっぷ</vt:lpstr>
      <vt:lpstr>PowerPoint プレゼンテーション</vt:lpstr>
      <vt:lpstr>きゃっぷ</vt:lpstr>
      <vt:lpstr>PowerPoint プレゼンテーション</vt:lpstr>
      <vt:lpstr>よっと</vt:lpstr>
      <vt:lpstr>PowerPoint プレゼンテーション</vt:lpstr>
      <vt:lpstr>ろぼっと</vt:lpstr>
      <vt:lpstr>PowerPoint プレゼンテーション</vt:lpstr>
      <vt:lpstr>こっぷ</vt:lpstr>
      <vt:lpstr>PowerPoint プレゼンテーション</vt:lpstr>
      <vt:lpstr>ろけっと</vt:lpstr>
      <vt:lpstr>PowerPoint プレゼンテーション</vt:lpstr>
      <vt:lpstr>あっさり</vt:lpstr>
      <vt:lpstr>PowerPoint プレゼンテーション</vt:lpstr>
      <vt:lpstr>べっど</vt:lpstr>
      <vt:lpstr>PowerPoint プレゼンテーション</vt:lpstr>
      <vt:lpstr>すりっぱ</vt:lpstr>
      <vt:lpstr>PowerPoint プレゼンテーション</vt:lpstr>
      <vt:lpstr>ばった</vt:lpstr>
      <vt:lpstr>PowerPoint プレゼンテーション</vt:lpstr>
      <vt:lpstr>ころっけ</vt:lpstr>
      <vt:lpstr>PowerPoint プレゼンテーション</vt:lpstr>
      <vt:lpstr>ばすけっと</vt:lpstr>
      <vt:lpstr>PowerPoint プレゼンテーション</vt:lpstr>
      <vt:lpstr>にっき</vt:lpstr>
      <vt:lpstr>PowerPoint プレゼンテーション</vt:lpstr>
      <vt:lpstr>こっく</vt:lpstr>
      <vt:lpstr>PowerPoint プレゼンテーション</vt:lpstr>
      <vt:lpstr>ぶろっく</vt:lpstr>
      <vt:lpstr>PowerPoint プレゼンテーション</vt:lpstr>
      <vt:lpstr>ぽっと</vt:lpstr>
      <vt:lpstr>PowerPoint プレゼンテーション</vt:lpstr>
      <vt:lpstr>ぽけっと</vt:lpstr>
      <vt:lpstr>PowerPoint プレゼンテーション</vt:lpstr>
      <vt:lpstr>らっぷ</vt:lpstr>
      <vt:lpstr>PowerPoint プレゼンテーション</vt:lpstr>
      <vt:lpstr>へるめっと</vt:lpstr>
      <vt:lpstr>PowerPoint プレゼンテーション</vt:lpstr>
      <vt:lpstr>まっち</vt:lpstr>
      <vt:lpstr>PowerPoint プレゼンテーション</vt:lpstr>
      <vt:lpstr>ばったー</vt:lpstr>
      <vt:lpstr>PowerPoint プレゼンテーション</vt:lpstr>
      <vt:lpstr>まっくら</vt:lpstr>
      <vt:lpstr>PowerPoint プレゼンテーション</vt:lpstr>
      <vt:lpstr>きっく</vt:lpstr>
      <vt:lpstr>PowerPoint プレゼンテーション</vt:lpstr>
      <vt:lpstr>ひっと</vt:lpstr>
      <vt:lpstr>PowerPoint プレゼンテーション</vt:lpstr>
      <vt:lpstr>ふっく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muse.kubo</dc:creator>
  <cp:lastModifiedBy>桂子</cp:lastModifiedBy>
  <cp:revision>5</cp:revision>
  <cp:lastPrinted>2016-11-03T08:57:15Z</cp:lastPrinted>
  <dcterms:created xsi:type="dcterms:W3CDTF">2016-11-03T07:53:57Z</dcterms:created>
  <dcterms:modified xsi:type="dcterms:W3CDTF">2016-11-03T09:07:55Z</dcterms:modified>
</cp:coreProperties>
</file>